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63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752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76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23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634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398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930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553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00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917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898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473C6-448A-4D40-82F6-84B936707BD2}" type="datetimeFigureOut">
              <a:rPr lang="en-US" smtClean="0"/>
              <a:t>4/26/2013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5E217-B842-40C4-B062-76A10E229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669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21117" r="11735" b="30647"/>
          <a:stretch/>
        </p:blipFill>
        <p:spPr bwMode="auto">
          <a:xfrm>
            <a:off x="-1" y="-9041"/>
            <a:ext cx="9133791" cy="351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3962400"/>
            <a:ext cx="784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Cheri Liney" pitchFamily="2" charset="0"/>
              </a:rPr>
              <a:t>Exemple originale:</a:t>
            </a:r>
            <a:endParaRPr lang="fr-FR" sz="4000" dirty="0">
              <a:latin typeface="Cheri Line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55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5" t="67616" r="11683" b="13537"/>
          <a:stretch/>
        </p:blipFill>
        <p:spPr bwMode="auto">
          <a:xfrm>
            <a:off x="-2" y="1484026"/>
            <a:ext cx="9133791" cy="1373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3962400"/>
            <a:ext cx="784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Cheri Liney" pitchFamily="2" charset="0"/>
              </a:rPr>
              <a:t>Exemple originale:</a:t>
            </a:r>
            <a:endParaRPr lang="fr-FR" sz="4000" dirty="0">
              <a:latin typeface="Cheri Liney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21117" r="11735" b="58390"/>
          <a:stretch/>
        </p:blipFill>
        <p:spPr bwMode="auto">
          <a:xfrm>
            <a:off x="-1" y="-9041"/>
            <a:ext cx="9133791" cy="1493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35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962400"/>
            <a:ext cx="784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Cheri Liney" pitchFamily="2" charset="0"/>
              </a:rPr>
              <a:t>Exemple originale:</a:t>
            </a:r>
            <a:endParaRPr lang="fr-FR" sz="4000" dirty="0">
              <a:latin typeface="Cheri Liney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21117" r="11735" b="58390"/>
          <a:stretch/>
        </p:blipFill>
        <p:spPr bwMode="auto">
          <a:xfrm>
            <a:off x="-1" y="-9041"/>
            <a:ext cx="9133791" cy="1493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7" t="32898" r="11260" b="46874"/>
          <a:stretch/>
        </p:blipFill>
        <p:spPr bwMode="auto">
          <a:xfrm>
            <a:off x="162610" y="1408680"/>
            <a:ext cx="8981390" cy="145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562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0" y="3231687"/>
            <a:ext cx="5943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Cheri Liney" pitchFamily="2" charset="0"/>
              </a:rPr>
              <a:t>Il pleuvait </a:t>
            </a:r>
            <a:r>
              <a:rPr lang="fr-FR" sz="4000" dirty="0" smtClean="0">
                <a:solidFill>
                  <a:srgbClr val="FF0000"/>
                </a:solidFill>
                <a:latin typeface="Cheri Liney" pitchFamily="2" charset="0"/>
              </a:rPr>
              <a:t>vs</a:t>
            </a:r>
            <a:r>
              <a:rPr lang="fr-FR" sz="4000" dirty="0" smtClean="0">
                <a:latin typeface="Cheri Liney" pitchFamily="2" charset="0"/>
              </a:rPr>
              <a:t> Il a plu.</a:t>
            </a:r>
          </a:p>
          <a:p>
            <a:endParaRPr lang="fr-FR" sz="4000" dirty="0">
              <a:latin typeface="Cheri Liney" pitchFamily="2" charset="0"/>
            </a:endParaRPr>
          </a:p>
          <a:p>
            <a:r>
              <a:rPr lang="fr-FR" sz="4000" dirty="0" smtClean="0">
                <a:latin typeface="Cheri Liney" pitchFamily="2" charset="0"/>
              </a:rPr>
              <a:t>J’avais 6 ans </a:t>
            </a:r>
          </a:p>
          <a:p>
            <a:r>
              <a:rPr lang="fr-FR" sz="4000" dirty="0" smtClean="0">
                <a:latin typeface="Cheri Liney" pitchFamily="2" charset="0"/>
              </a:rPr>
              <a:t>           </a:t>
            </a:r>
            <a:r>
              <a:rPr lang="fr-FR" sz="4000" dirty="0" smtClean="0">
                <a:solidFill>
                  <a:srgbClr val="FF0000"/>
                </a:solidFill>
                <a:latin typeface="Cheri Liney" pitchFamily="2" charset="0"/>
              </a:rPr>
              <a:t>vs</a:t>
            </a:r>
            <a:r>
              <a:rPr lang="fr-FR" sz="4000" dirty="0" smtClean="0">
                <a:latin typeface="Cheri Liney" pitchFamily="2" charset="0"/>
              </a:rPr>
              <a:t> J’ai eu 6 ans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21117" r="11735" b="58390"/>
          <a:stretch/>
        </p:blipFill>
        <p:spPr bwMode="auto">
          <a:xfrm>
            <a:off x="-1" y="-9041"/>
            <a:ext cx="9133791" cy="1493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3" t="52671" r="11164" b="25262"/>
          <a:stretch/>
        </p:blipFill>
        <p:spPr bwMode="auto">
          <a:xfrm>
            <a:off x="162610" y="1408680"/>
            <a:ext cx="8981390" cy="158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461607" y="3074232"/>
            <a:ext cx="2400300" cy="3707568"/>
            <a:chOff x="1714500" y="2031167"/>
            <a:chExt cx="2076773" cy="3823847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36" t="40729" r="45803" b="9085"/>
            <a:stretch/>
          </p:blipFill>
          <p:spPr bwMode="auto">
            <a:xfrm>
              <a:off x="1714500" y="2355954"/>
              <a:ext cx="2076773" cy="3499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36" t="16004" r="45803" b="79338"/>
            <a:stretch/>
          </p:blipFill>
          <p:spPr bwMode="auto">
            <a:xfrm>
              <a:off x="1714500" y="2031167"/>
              <a:ext cx="2076773" cy="324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Rectangle 8"/>
          <p:cNvSpPr/>
          <p:nvPr/>
        </p:nvSpPr>
        <p:spPr>
          <a:xfrm>
            <a:off x="-33693" y="5245807"/>
            <a:ext cx="2963333" cy="1535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200400" y="3231687"/>
            <a:ext cx="563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Cheri Liney" pitchFamily="2" charset="0"/>
              </a:rPr>
              <a:t>Exemple originale:</a:t>
            </a:r>
          </a:p>
        </p:txBody>
      </p:sp>
    </p:spTree>
    <p:extLst>
      <p:ext uri="{BB962C8B-B14F-4D97-AF65-F5344CB8AC3E}">
        <p14:creationId xmlns:p14="http://schemas.microsoft.com/office/powerpoint/2010/main" val="212545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21117" r="11735" b="58390"/>
          <a:stretch/>
        </p:blipFill>
        <p:spPr bwMode="auto">
          <a:xfrm>
            <a:off x="-1" y="-9041"/>
            <a:ext cx="9133791" cy="1493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-33693" y="5245807"/>
            <a:ext cx="2963333" cy="1535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299" y="1484026"/>
            <a:ext cx="89051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latin typeface="Brady Bunch Remastered" pitchFamily="34" charset="0"/>
              </a:rPr>
              <a:t>E</a:t>
            </a:r>
            <a:r>
              <a:rPr lang="fr-FR" sz="4800" dirty="0" smtClean="0">
                <a:latin typeface="Brady Bunch Remastered" pitchFamily="34" charset="0"/>
              </a:rPr>
              <a:t>coute mon histoire.</a:t>
            </a:r>
          </a:p>
          <a:p>
            <a:endParaRPr lang="fr-FR" sz="3200" dirty="0">
              <a:latin typeface="Brady Bunch Remastered" pitchFamily="34" charset="0"/>
            </a:endParaRPr>
          </a:p>
          <a:p>
            <a:r>
              <a:rPr lang="fr-FR" sz="4800" dirty="0" smtClean="0">
                <a:latin typeface="Brady Bunch Remastered" pitchFamily="34" charset="0"/>
              </a:rPr>
              <a:t>Lève la main </a:t>
            </a:r>
            <a:r>
              <a:rPr lang="fr-FR" sz="4800" i="1" dirty="0" smtClean="0">
                <a:solidFill>
                  <a:srgbClr val="00B0F0"/>
                </a:solidFill>
                <a:latin typeface="Brady Bunch Remastered" pitchFamily="34" charset="0"/>
              </a:rPr>
              <a:t>gauche</a:t>
            </a:r>
            <a:r>
              <a:rPr lang="fr-FR" sz="4800" dirty="0" smtClean="0">
                <a:solidFill>
                  <a:srgbClr val="00B0F0"/>
                </a:solidFill>
                <a:latin typeface="Brady Bunch Remastered" pitchFamily="34" charset="0"/>
              </a:rPr>
              <a:t> </a:t>
            </a:r>
            <a:r>
              <a:rPr lang="fr-FR" sz="4800" dirty="0" smtClean="0">
                <a:latin typeface="Brady Bunch Remastered" pitchFamily="34" charset="0"/>
              </a:rPr>
              <a:t>quand tu entends un verbe au passé composé.</a:t>
            </a:r>
          </a:p>
          <a:p>
            <a:endParaRPr lang="fr-FR" sz="3200" dirty="0">
              <a:latin typeface="Brady Bunch Remastered" pitchFamily="34" charset="0"/>
            </a:endParaRPr>
          </a:p>
          <a:p>
            <a:r>
              <a:rPr lang="fr-FR" sz="4800" dirty="0" smtClean="0">
                <a:latin typeface="Brady Bunch Remastered" pitchFamily="34" charset="0"/>
              </a:rPr>
              <a:t>Lève la main </a:t>
            </a:r>
            <a:r>
              <a:rPr lang="fr-FR" sz="4800" i="1" dirty="0" smtClean="0">
                <a:solidFill>
                  <a:srgbClr val="FF0000"/>
                </a:solidFill>
                <a:latin typeface="Brady Bunch Remastered" pitchFamily="34" charset="0"/>
              </a:rPr>
              <a:t>droite</a:t>
            </a:r>
            <a:r>
              <a:rPr lang="fr-FR" sz="4800" dirty="0" smtClean="0">
                <a:solidFill>
                  <a:srgbClr val="FF0000"/>
                </a:solidFill>
                <a:latin typeface="Brady Bunch Remastered" pitchFamily="34" charset="0"/>
              </a:rPr>
              <a:t> </a:t>
            </a:r>
            <a:r>
              <a:rPr lang="fr-FR" sz="4800" dirty="0" smtClean="0">
                <a:latin typeface="Brady Bunch Remastered" pitchFamily="34" charset="0"/>
              </a:rPr>
              <a:t>quand tu entends un verbe à l’imparfait.</a:t>
            </a:r>
            <a:endParaRPr lang="fr-FR" sz="4800" dirty="0">
              <a:latin typeface="Brady Bunch Remaster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43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21117" r="11735" b="58390"/>
          <a:stretch/>
        </p:blipFill>
        <p:spPr bwMode="auto">
          <a:xfrm>
            <a:off x="-1" y="-9041"/>
            <a:ext cx="9133791" cy="1493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 t="23340" r="9233" b="58433"/>
          <a:stretch/>
        </p:blipFill>
        <p:spPr bwMode="auto">
          <a:xfrm>
            <a:off x="27482" y="1981200"/>
            <a:ext cx="8964118" cy="1784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0" y="1981200"/>
            <a:ext cx="2223541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953000" y="3200400"/>
            <a:ext cx="3276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34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52" t="17959" r="8400" b="10420"/>
          <a:stretch/>
        </p:blipFill>
        <p:spPr bwMode="auto">
          <a:xfrm>
            <a:off x="623341" y="1354017"/>
            <a:ext cx="7834859" cy="550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21117" r="11735" b="58390"/>
          <a:stretch/>
        </p:blipFill>
        <p:spPr bwMode="auto">
          <a:xfrm>
            <a:off x="-1" y="-9041"/>
            <a:ext cx="9133791" cy="1493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6172200" y="4038600"/>
            <a:ext cx="2057400" cy="361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200400" y="3429000"/>
            <a:ext cx="2057400" cy="361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143500" y="4667759"/>
            <a:ext cx="3314700" cy="361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76800" y="5257800"/>
            <a:ext cx="2057400" cy="361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562600" y="5867400"/>
            <a:ext cx="2057400" cy="361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905500" y="6496559"/>
            <a:ext cx="2057400" cy="361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5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21117" r="11735" b="58390"/>
          <a:stretch/>
        </p:blipFill>
        <p:spPr bwMode="auto">
          <a:xfrm>
            <a:off x="-1" y="-9041"/>
            <a:ext cx="9133791" cy="1493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90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57</Words>
  <Application>Microsoft Office PowerPoint</Application>
  <PresentationFormat>On-screen Show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2013-04-26T11:02:59Z</dcterms:created>
  <dcterms:modified xsi:type="dcterms:W3CDTF">2013-04-26T11:37:48Z</dcterms:modified>
</cp:coreProperties>
</file>